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D43"/>
    <a:srgbClr val="5C9BCF"/>
    <a:srgbClr val="F05161"/>
    <a:srgbClr val="4472C4"/>
    <a:srgbClr val="FE2622"/>
    <a:srgbClr val="226099"/>
    <a:srgbClr val="278BE6"/>
    <a:srgbClr val="DBE655"/>
    <a:srgbClr val="3E6DC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66" autoAdjust="0"/>
  </p:normalViewPr>
  <p:slideViewPr>
    <p:cSldViewPr snapToGrid="0">
      <p:cViewPr varScale="1">
        <p:scale>
          <a:sx n="106" d="100"/>
          <a:sy n="106" d="100"/>
        </p:scale>
        <p:origin x="105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C0F9-A26F-4C24-8B9C-C52379BDAA6B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CFC-1396-4E0A-B619-B29F12F6C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7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82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5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1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9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7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4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1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1.svg"/><Relationship Id="rId9" Type="http://schemas.openxmlformats.org/officeDocument/2006/relationships/image" Target="../media/image17.png"/><Relationship Id="rId14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7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4.sv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7.svg"/><Relationship Id="rId5" Type="http://schemas.openxmlformats.org/officeDocument/2006/relationships/image" Target="../media/image13.sv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1A31C29-A1D4-498C-BD7F-2277DD935979}"/>
              </a:ext>
            </a:extLst>
          </p:cNvPr>
          <p:cNvCxnSpPr>
            <a:cxnSpLocks/>
          </p:cNvCxnSpPr>
          <p:nvPr/>
        </p:nvCxnSpPr>
        <p:spPr>
          <a:xfrm flipH="1">
            <a:off x="5975349" y="4134559"/>
            <a:ext cx="1" cy="347810"/>
          </a:xfrm>
          <a:prstGeom prst="line">
            <a:avLst/>
          </a:prstGeom>
          <a:ln w="28575">
            <a:solidFill>
              <a:srgbClr val="FF4D4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34B807-6D64-4987-98F1-00075951A4A0}"/>
              </a:ext>
            </a:extLst>
          </p:cNvPr>
          <p:cNvSpPr/>
          <p:nvPr/>
        </p:nvSpPr>
        <p:spPr>
          <a:xfrm>
            <a:off x="0" y="-1358900"/>
            <a:ext cx="4572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2419B-5D33-4BEA-833E-2E04496E46D3}"/>
              </a:ext>
            </a:extLst>
          </p:cNvPr>
          <p:cNvSpPr/>
          <p:nvPr/>
        </p:nvSpPr>
        <p:spPr>
          <a:xfrm>
            <a:off x="5905500" y="-1358899"/>
            <a:ext cx="3238499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1B0B420-C126-4674-BB65-2BD8F8CEB200}"/>
              </a:ext>
            </a:extLst>
          </p:cNvPr>
          <p:cNvSpPr/>
          <p:nvPr/>
        </p:nvSpPr>
        <p:spPr>
          <a:xfrm>
            <a:off x="29321" y="7059612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771BFF-52F3-4F3E-B1C1-52F6E00FACD6}"/>
              </a:ext>
            </a:extLst>
          </p:cNvPr>
          <p:cNvSpPr/>
          <p:nvPr/>
        </p:nvSpPr>
        <p:spPr>
          <a:xfrm>
            <a:off x="9283700" y="2983285"/>
            <a:ext cx="3238499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A917388-FD2B-467D-B0E4-F9A781A9B50B}"/>
              </a:ext>
            </a:extLst>
          </p:cNvPr>
          <p:cNvCxnSpPr/>
          <p:nvPr/>
        </p:nvCxnSpPr>
        <p:spPr>
          <a:xfrm>
            <a:off x="5239657" y="159657"/>
            <a:ext cx="0" cy="360000"/>
          </a:xfrm>
          <a:prstGeom prst="line">
            <a:avLst/>
          </a:prstGeom>
          <a:ln w="28575">
            <a:solidFill>
              <a:srgbClr val="FF4D4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77CA9-B921-4263-85DA-DE8DAA5C6F4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4D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63E62-DE1C-4F52-9FAD-CFE9EBA7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925" y="636831"/>
            <a:ext cx="3634152" cy="445892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47F4F1-A978-4D6D-B98E-33331BC947D8}"/>
              </a:ext>
            </a:extLst>
          </p:cNvPr>
          <p:cNvSpPr/>
          <p:nvPr/>
        </p:nvSpPr>
        <p:spPr>
          <a:xfrm>
            <a:off x="1284915" y="5145880"/>
            <a:ext cx="6574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aleway Black" panose="020B0A03030101060003" pitchFamily="34" charset="-52"/>
              </a:rPr>
              <a:t>SAYTIDA KANAL OCHISH </a:t>
            </a:r>
            <a:endParaRPr lang="ru-RU" sz="40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A0528D0-CD0E-4BBB-AE9C-015DC40E114E}"/>
              </a:ext>
            </a:extLst>
          </p:cNvPr>
          <p:cNvSpPr/>
          <p:nvPr/>
        </p:nvSpPr>
        <p:spPr>
          <a:xfrm>
            <a:off x="7916450" y="7085011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23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F161AE-8854-44B3-951B-CB0C62420D0D}"/>
              </a:ext>
            </a:extLst>
          </p:cNvPr>
          <p:cNvSpPr/>
          <p:nvPr/>
        </p:nvSpPr>
        <p:spPr>
          <a:xfrm>
            <a:off x="0" y="0"/>
            <a:ext cx="4572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53248-8F38-4026-A6CA-B076BE0DD667}"/>
              </a:ext>
            </a:extLst>
          </p:cNvPr>
          <p:cNvSpPr txBox="1"/>
          <p:nvPr/>
        </p:nvSpPr>
        <p:spPr>
          <a:xfrm>
            <a:off x="354221" y="347811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SMMning </a:t>
            </a:r>
            <a:r>
              <a:rPr lang="en-US" sz="24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asosiy</a:t>
            </a:r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vazifasi</a:t>
            </a:r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endParaRPr lang="ru-RU" sz="2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2554D80-DD4D-40FA-81BF-963349EBF46C}"/>
              </a:ext>
            </a:extLst>
          </p:cNvPr>
          <p:cNvSpPr/>
          <p:nvPr/>
        </p:nvSpPr>
        <p:spPr>
          <a:xfrm>
            <a:off x="5905500" y="1"/>
            <a:ext cx="3238499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ECD0B82-7D01-4585-A6CF-3A003E7BFAA2}"/>
              </a:ext>
            </a:extLst>
          </p:cNvPr>
          <p:cNvSpPr/>
          <p:nvPr/>
        </p:nvSpPr>
        <p:spPr>
          <a:xfrm>
            <a:off x="1277" y="5700712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3F4486A-86F1-4E98-9DFC-21EFEFBE7281}"/>
              </a:ext>
            </a:extLst>
          </p:cNvPr>
          <p:cNvSpPr/>
          <p:nvPr/>
        </p:nvSpPr>
        <p:spPr>
          <a:xfrm>
            <a:off x="7916450" y="5700711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F47A581-30BC-4946-967E-0B6519CE946D}"/>
              </a:ext>
            </a:extLst>
          </p:cNvPr>
          <p:cNvSpPr/>
          <p:nvPr/>
        </p:nvSpPr>
        <p:spPr>
          <a:xfrm>
            <a:off x="246020" y="1278251"/>
            <a:ext cx="43259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loyiha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mos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platforma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tanlash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uni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ijtimoiy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tarmoqda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rivojlantirishdan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iborat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</a:p>
          <a:p>
            <a:endParaRPr lang="en-US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Har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bir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platforma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o</a:t>
            </a:r>
            <a:r>
              <a:rPr lang="ru-RU" dirty="0">
                <a:solidFill>
                  <a:srgbClr val="000000"/>
                </a:solidFill>
                <a:latin typeface="Raleway Medium" panose="020B0603030101060003" pitchFamily="34" charset="-52"/>
              </a:rPr>
              <a:t>‘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ziga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xos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xususiyatga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ega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Platformaning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kuchli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tomonlarini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hisobga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olgan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holda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bir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necha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ijtimoiy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tarmoqlardan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samarali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foydalanish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SMM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loyihalarini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rivojlantirishninng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eng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maqbul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</a:t>
            </a:r>
            <a:r>
              <a:rPr lang="ru-RU" dirty="0">
                <a:solidFill>
                  <a:srgbClr val="000000"/>
                </a:solidFill>
                <a:latin typeface="Raleway Medium" panose="020B0603030101060003" pitchFamily="34" charset="-52"/>
              </a:rPr>
              <a:t>‘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lidir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endParaRPr lang="ru-RU" dirty="0">
              <a:latin typeface="Raleway Medium" panose="020B0603030101060003" pitchFamily="34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50233-F6BD-4781-8BC5-E11154C40165}"/>
              </a:ext>
            </a:extLst>
          </p:cNvPr>
          <p:cNvSpPr txBox="1"/>
          <p:nvPr/>
        </p:nvSpPr>
        <p:spPr>
          <a:xfrm>
            <a:off x="6817664" y="347811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Kontent</a:t>
            </a:r>
            <a:endParaRPr lang="ru-RU" sz="2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A1156DC-1F00-43F9-BACA-4A5460374746}"/>
              </a:ext>
            </a:extLst>
          </p:cNvPr>
          <p:cNvSpPr/>
          <p:nvPr/>
        </p:nvSpPr>
        <p:spPr>
          <a:xfrm>
            <a:off x="5905500" y="2983285"/>
            <a:ext cx="3238499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ECE18A-AF45-46B7-8B96-70F16CB0E6F6}"/>
              </a:ext>
            </a:extLst>
          </p:cNvPr>
          <p:cNvSpPr/>
          <p:nvPr/>
        </p:nvSpPr>
        <p:spPr>
          <a:xfrm>
            <a:off x="5941962" y="1505099"/>
            <a:ext cx="3165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maqsadli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loyiha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yaratilgan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sahifa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videorolik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yoki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tasvir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endParaRPr lang="ru-RU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1EA78-77E6-4244-ACC4-B6E74601ADDE}"/>
              </a:ext>
            </a:extLst>
          </p:cNvPr>
          <p:cNvSpPr txBox="1"/>
          <p:nvPr/>
        </p:nvSpPr>
        <p:spPr>
          <a:xfrm>
            <a:off x="6817664" y="3331096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Logotip</a:t>
            </a:r>
            <a:endParaRPr lang="ru-RU" sz="2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1A9E327-E097-432E-877C-804058DB2A95}"/>
              </a:ext>
            </a:extLst>
          </p:cNvPr>
          <p:cNvSpPr/>
          <p:nvPr/>
        </p:nvSpPr>
        <p:spPr>
          <a:xfrm>
            <a:off x="5941962" y="4488384"/>
            <a:ext cx="31655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Loyiha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mavzusiga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mos</a:t>
            </a:r>
            <a:endParaRPr lang="en-US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maqsadni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ifodalovchi</a:t>
            </a:r>
            <a:endParaRPr lang="en-US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tasvir</a:t>
            </a:r>
            <a:r>
              <a:rPr lang="en-US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D485E6B-1D76-4622-828B-26E683EC619B}"/>
              </a:ext>
            </a:extLst>
          </p:cNvPr>
          <p:cNvCxnSpPr/>
          <p:nvPr/>
        </p:nvCxnSpPr>
        <p:spPr>
          <a:xfrm>
            <a:off x="5239657" y="159657"/>
            <a:ext cx="0" cy="6502400"/>
          </a:xfrm>
          <a:prstGeom prst="line">
            <a:avLst/>
          </a:prstGeom>
          <a:ln w="28575">
            <a:solidFill>
              <a:srgbClr val="FF4D4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25FE8CA3-D2FD-46C8-8326-5ABA24F06C32}"/>
              </a:ext>
            </a:extLst>
          </p:cNvPr>
          <p:cNvCxnSpPr>
            <a:cxnSpLocks/>
          </p:cNvCxnSpPr>
          <p:nvPr/>
        </p:nvCxnSpPr>
        <p:spPr>
          <a:xfrm flipH="1">
            <a:off x="7524749" y="1138239"/>
            <a:ext cx="1" cy="347810"/>
          </a:xfrm>
          <a:prstGeom prst="line">
            <a:avLst/>
          </a:prstGeom>
          <a:ln w="28575">
            <a:solidFill>
              <a:srgbClr val="FF4D4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03AA736-B7A3-4BD7-A5FA-E61BD2CE289B}"/>
              </a:ext>
            </a:extLst>
          </p:cNvPr>
          <p:cNvCxnSpPr>
            <a:cxnSpLocks/>
          </p:cNvCxnSpPr>
          <p:nvPr/>
        </p:nvCxnSpPr>
        <p:spPr>
          <a:xfrm flipH="1">
            <a:off x="7524749" y="4134559"/>
            <a:ext cx="1" cy="347810"/>
          </a:xfrm>
          <a:prstGeom prst="line">
            <a:avLst/>
          </a:prstGeom>
          <a:ln w="28575">
            <a:solidFill>
              <a:srgbClr val="FF4D4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2132019-50D1-4B7E-AF5E-A1C07C887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6723" y="4134559"/>
            <a:ext cx="2678703" cy="26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41806-888C-43B5-8D14-3DBE055B07AD}"/>
              </a:ext>
            </a:extLst>
          </p:cNvPr>
          <p:cNvSpPr/>
          <p:nvPr/>
        </p:nvSpPr>
        <p:spPr>
          <a:xfrm>
            <a:off x="0" y="0"/>
            <a:ext cx="9144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713B-A584-4165-B11E-BD11E79F8137}"/>
              </a:ext>
            </a:extLst>
          </p:cNvPr>
          <p:cNvSpPr txBox="1"/>
          <p:nvPr/>
        </p:nvSpPr>
        <p:spPr>
          <a:xfrm>
            <a:off x="193248" y="255480"/>
            <a:ext cx="875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YouTube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saytida</a:t>
            </a:r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shaxsiy</a:t>
            </a:r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 kanal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ochish</a:t>
            </a:r>
            <a:endParaRPr lang="ru-RU" sz="36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906A8B-6EA8-474A-A68C-8D3523892A0A}"/>
              </a:ext>
            </a:extLst>
          </p:cNvPr>
          <p:cNvSpPr/>
          <p:nvPr/>
        </p:nvSpPr>
        <p:spPr>
          <a:xfrm>
            <a:off x="1538515" y="1483838"/>
            <a:ext cx="4062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aleway Medium" panose="020B0603030101060003" pitchFamily="34" charset="-52"/>
              </a:rPr>
              <a:t>YouTube </a:t>
            </a:r>
            <a:r>
              <a:rPr lang="en-US" sz="1600" dirty="0" err="1">
                <a:latin typeface="Raleway Medium" panose="020B0603030101060003" pitchFamily="34" charset="-52"/>
              </a:rPr>
              <a:t>saytida</a:t>
            </a:r>
            <a:r>
              <a:rPr lang="en-US" sz="1600" dirty="0">
                <a:latin typeface="Raleway Medium" panose="020B0603030101060003" pitchFamily="34" charset="-52"/>
              </a:rPr>
              <a:t> kanal </a:t>
            </a:r>
            <a:r>
              <a:rPr lang="en-US" sz="1600" dirty="0" err="1">
                <a:latin typeface="Raleway Medium" panose="020B0603030101060003" pitchFamily="34" charset="-52"/>
              </a:rPr>
              <a:t>ochish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tarmoqqa</a:t>
            </a:r>
            <a:r>
              <a:rPr lang="en-US" sz="1600" dirty="0">
                <a:latin typeface="Raleway Medium" panose="020B0603030101060003" pitchFamily="34" charset="-52"/>
              </a:rPr>
              <a:t> Google </a:t>
            </a:r>
            <a:r>
              <a:rPr lang="en-US" sz="1600" dirty="0" err="1">
                <a:latin typeface="Raleway Medium" panose="020B0603030101060003" pitchFamily="34" charset="-52"/>
              </a:rPr>
              <a:t>akkaunt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bilan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kirish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lozim</a:t>
            </a:r>
            <a:r>
              <a:rPr lang="en-US" sz="1600" dirty="0"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pic>
        <p:nvPicPr>
          <p:cNvPr id="2" name="Picture 2" descr="Google logo PNG">
            <a:extLst>
              <a:ext uri="{FF2B5EF4-FFF2-40B4-BE49-F238E27FC236}">
                <a16:creationId xmlns:a16="http://schemas.microsoft.com/office/drawing/2014/main" id="{7AA0A4DA-320A-4916-AA9F-9D6AA4E64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70" y="1412768"/>
            <a:ext cx="2878929" cy="9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880E8B-9BF4-41F3-9857-BBB20A156491}"/>
              </a:ext>
            </a:extLst>
          </p:cNvPr>
          <p:cNvGrpSpPr/>
          <p:nvPr/>
        </p:nvGrpSpPr>
        <p:grpSpPr>
          <a:xfrm>
            <a:off x="2689910" y="2635725"/>
            <a:ext cx="6809393" cy="3966795"/>
            <a:chOff x="1" y="2190752"/>
            <a:chExt cx="7696200" cy="4458058"/>
          </a:xfrm>
        </p:grpSpPr>
        <p:pic>
          <p:nvPicPr>
            <p:cNvPr id="22" name="Picture 7" descr="Opera Web Browser | Faster, Safer, Smarter | Opera">
              <a:extLst>
                <a:ext uri="{FF2B5EF4-FFF2-40B4-BE49-F238E27FC236}">
                  <a16:creationId xmlns:a16="http://schemas.microsoft.com/office/drawing/2014/main" id="{CE40A8D6-3C6C-4001-AA8D-175FB0778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190752"/>
              <a:ext cx="7696200" cy="445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A3E8D63-00F5-4DB5-9355-FB8D6F6A76BB}"/>
                </a:ext>
              </a:extLst>
            </p:cNvPr>
            <p:cNvSpPr/>
            <p:nvPr/>
          </p:nvSpPr>
          <p:spPr>
            <a:xfrm>
              <a:off x="855385" y="2387612"/>
              <a:ext cx="5899903" cy="372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DC6291-0EE1-4525-A76A-F67D2EE03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56" y="2781907"/>
            <a:ext cx="5222552" cy="3382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5A9CC26-C1D8-4C22-BA5E-5996842D5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18720" y="1361888"/>
            <a:ext cx="907335" cy="15899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2A8B44-849A-4B16-B0A5-50B23FB1D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248" y="3408163"/>
            <a:ext cx="601165" cy="6175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BFE52B-641B-48F4-9F38-C73C03150F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248" y="4358646"/>
            <a:ext cx="612685" cy="6126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E22659-A10E-4274-B9A5-0DEA5D5D5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8028" y="5267503"/>
            <a:ext cx="606385" cy="612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8D4B66-6937-4079-A5C1-5683ACF07A25}"/>
              </a:ext>
            </a:extLst>
          </p:cNvPr>
          <p:cNvSpPr/>
          <p:nvPr/>
        </p:nvSpPr>
        <p:spPr>
          <a:xfrm>
            <a:off x="781083" y="3297108"/>
            <a:ext cx="2412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YouTube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saytiga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akkaunt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yordamida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kiriladi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723F01-494E-480A-8B5E-1B4570197FC4}"/>
              </a:ext>
            </a:extLst>
          </p:cNvPr>
          <p:cNvSpPr/>
          <p:nvPr/>
        </p:nvSpPr>
        <p:spPr>
          <a:xfrm>
            <a:off x="838888" y="4664988"/>
            <a:ext cx="817896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F3527A9-0BC3-4DDC-A350-C6240C53DAE6}"/>
              </a:ext>
            </a:extLst>
          </p:cNvPr>
          <p:cNvSpPr/>
          <p:nvPr/>
        </p:nvSpPr>
        <p:spPr>
          <a:xfrm>
            <a:off x="781083" y="4358646"/>
            <a:ext cx="2412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Создать канал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Raleway Medium" panose="020B0603030101060003" pitchFamily="34" charset="-52"/>
              </a:rPr>
              <a:t>Начать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aleway Medium" panose="020B0603030101060003" pitchFamily="34" charset="-52"/>
              </a:rPr>
              <a:t>bosiladi</a:t>
            </a:r>
            <a:endParaRPr lang="ru-RU" sz="1600" dirty="0">
              <a:solidFill>
                <a:schemeClr val="bg1"/>
              </a:solidFill>
              <a:latin typeface="Raleway Medium" panose="020B0603030101060003" pitchFamily="34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921A4F-1A7B-4A73-9EB6-0BC64DE162BC}"/>
              </a:ext>
            </a:extLst>
          </p:cNvPr>
          <p:cNvSpPr/>
          <p:nvPr/>
        </p:nvSpPr>
        <p:spPr>
          <a:xfrm>
            <a:off x="781083" y="5137889"/>
            <a:ext cx="24120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kanal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nomi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yoziladi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(ism,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familiya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yoki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firma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brendning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nomi</a:t>
            </a:r>
            <a:endParaRPr lang="en-US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kiritilishi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mumkin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).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700AD20-5F0B-441D-B31D-8A9DD92366F3}"/>
              </a:ext>
            </a:extLst>
          </p:cNvPr>
          <p:cNvSpPr/>
          <p:nvPr/>
        </p:nvSpPr>
        <p:spPr>
          <a:xfrm>
            <a:off x="832513" y="4421416"/>
            <a:ext cx="1438247" cy="2232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66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41806-888C-43B5-8D14-3DBE055B07AD}"/>
              </a:ext>
            </a:extLst>
          </p:cNvPr>
          <p:cNvSpPr/>
          <p:nvPr/>
        </p:nvSpPr>
        <p:spPr>
          <a:xfrm>
            <a:off x="0" y="0"/>
            <a:ext cx="9144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713B-A584-4165-B11E-BD11E79F8137}"/>
              </a:ext>
            </a:extLst>
          </p:cNvPr>
          <p:cNvSpPr txBox="1"/>
          <p:nvPr/>
        </p:nvSpPr>
        <p:spPr>
          <a:xfrm>
            <a:off x="763919" y="255480"/>
            <a:ext cx="761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YouTube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saytida</a:t>
            </a:r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kanalni</a:t>
            </a:r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sozlash</a:t>
            </a:r>
            <a:endParaRPr lang="ru-RU" sz="36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B227238-F576-4335-9048-18766B1A3EF4}"/>
              </a:ext>
            </a:extLst>
          </p:cNvPr>
          <p:cNvSpPr/>
          <p:nvPr/>
        </p:nvSpPr>
        <p:spPr>
          <a:xfrm>
            <a:off x="8382314" y="7208257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4110A29-0B2E-4038-8CE2-1B38E9A5702D}"/>
              </a:ext>
            </a:extLst>
          </p:cNvPr>
          <p:cNvSpPr/>
          <p:nvPr/>
        </p:nvSpPr>
        <p:spPr>
          <a:xfrm>
            <a:off x="-79506" y="7208257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8D0ECCC-07D6-4179-8843-079E3449AFB0}"/>
              </a:ext>
            </a:extLst>
          </p:cNvPr>
          <p:cNvSpPr/>
          <p:nvPr/>
        </p:nvSpPr>
        <p:spPr>
          <a:xfrm>
            <a:off x="4548836" y="7208257"/>
            <a:ext cx="1226273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880E8B-9BF4-41F3-9857-BBB20A156491}"/>
              </a:ext>
            </a:extLst>
          </p:cNvPr>
          <p:cNvGrpSpPr/>
          <p:nvPr/>
        </p:nvGrpSpPr>
        <p:grpSpPr>
          <a:xfrm>
            <a:off x="2743010" y="2635725"/>
            <a:ext cx="6809393" cy="3966795"/>
            <a:chOff x="1" y="2190752"/>
            <a:chExt cx="7696200" cy="4458058"/>
          </a:xfrm>
        </p:grpSpPr>
        <p:pic>
          <p:nvPicPr>
            <p:cNvPr id="22" name="Picture 7" descr="Opera Web Browser | Faster, Safer, Smarter | Opera">
              <a:extLst>
                <a:ext uri="{FF2B5EF4-FFF2-40B4-BE49-F238E27FC236}">
                  <a16:creationId xmlns:a16="http://schemas.microsoft.com/office/drawing/2014/main" id="{CE40A8D6-3C6C-4001-AA8D-175FB0778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190752"/>
              <a:ext cx="7696200" cy="445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A3E8D63-00F5-4DB5-9355-FB8D6F6A76BB}"/>
                </a:ext>
              </a:extLst>
            </p:cNvPr>
            <p:cNvSpPr/>
            <p:nvPr/>
          </p:nvSpPr>
          <p:spPr>
            <a:xfrm>
              <a:off x="855385" y="2387612"/>
              <a:ext cx="5899903" cy="372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2A8B44-849A-4B16-B0A5-50B23FB1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48" y="1523823"/>
            <a:ext cx="601165" cy="6175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BFE52B-641B-48F4-9F38-C73C0315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6002" y="1528109"/>
            <a:ext cx="612685" cy="6126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E22659-A10E-4274-B9A5-0DEA5D5D5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028" y="2621747"/>
            <a:ext cx="606385" cy="612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723F01-494E-480A-8B5E-1B4570197FC4}"/>
              </a:ext>
            </a:extLst>
          </p:cNvPr>
          <p:cNvSpPr/>
          <p:nvPr/>
        </p:nvSpPr>
        <p:spPr>
          <a:xfrm>
            <a:off x="838888" y="1819870"/>
            <a:ext cx="2196412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5D55E4F-1A30-4A52-B4D5-B356A1134916}"/>
              </a:ext>
            </a:extLst>
          </p:cNvPr>
          <p:cNvSpPr/>
          <p:nvPr/>
        </p:nvSpPr>
        <p:spPr>
          <a:xfrm>
            <a:off x="838888" y="2620668"/>
            <a:ext cx="2266262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8D4B66-6937-4079-A5C1-5683ACF07A25}"/>
              </a:ext>
            </a:extLst>
          </p:cNvPr>
          <p:cNvSpPr/>
          <p:nvPr/>
        </p:nvSpPr>
        <p:spPr>
          <a:xfrm>
            <a:off x="757919" y="1523823"/>
            <a:ext cx="3560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Kanalni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sozlashni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boshlash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Настроить вид канала 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8DC161F-892C-4505-960E-E22652C9DCDB}"/>
              </a:ext>
            </a:extLst>
          </p:cNvPr>
          <p:cNvSpPr/>
          <p:nvPr/>
        </p:nvSpPr>
        <p:spPr>
          <a:xfrm>
            <a:off x="838888" y="2866124"/>
            <a:ext cx="767662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921A4F-1A7B-4A73-9EB6-0BC64DE162BC}"/>
              </a:ext>
            </a:extLst>
          </p:cNvPr>
          <p:cNvSpPr/>
          <p:nvPr/>
        </p:nvSpPr>
        <p:spPr>
          <a:xfrm>
            <a:off x="794413" y="2566350"/>
            <a:ext cx="24120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Добавить оформления канала 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yordamida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kanal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yuqori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qismi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tasvirni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o‘rnatish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mumkin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46C85B-EC5F-4C1B-B3B3-1A34068135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66" y="2802273"/>
            <a:ext cx="5217841" cy="3349675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7DD7CE3-2B6E-4BA9-AFCE-92454A868D1B}"/>
              </a:ext>
            </a:extLst>
          </p:cNvPr>
          <p:cNvSpPr/>
          <p:nvPr/>
        </p:nvSpPr>
        <p:spPr>
          <a:xfrm>
            <a:off x="5477360" y="1715095"/>
            <a:ext cx="2390289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F3527A9-0BC3-4DDC-A350-C6240C53DAE6}"/>
              </a:ext>
            </a:extLst>
          </p:cNvPr>
          <p:cNvSpPr/>
          <p:nvPr/>
        </p:nvSpPr>
        <p:spPr>
          <a:xfrm>
            <a:off x="5413836" y="1412768"/>
            <a:ext cx="35369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А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vatar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ustida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qalamchani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Изменить значок канала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oynasida</a:t>
            </a:r>
            <a:endParaRPr lang="en-US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kanalga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mos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rasm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o‘rnatiladi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FB4CFDD-657F-4817-926F-C4E3A377E600}"/>
              </a:ext>
            </a:extLst>
          </p:cNvPr>
          <p:cNvSpPr/>
          <p:nvPr/>
        </p:nvSpPr>
        <p:spPr>
          <a:xfrm>
            <a:off x="838888" y="4311784"/>
            <a:ext cx="982292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1ABD34E-B874-402F-8A6C-06A80372EFCF}"/>
              </a:ext>
            </a:extLst>
          </p:cNvPr>
          <p:cNvSpPr/>
          <p:nvPr/>
        </p:nvSpPr>
        <p:spPr>
          <a:xfrm>
            <a:off x="794413" y="4257664"/>
            <a:ext cx="25583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О канале 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orqali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kanal haqida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qisqacha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ma’lumot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turli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so‘rovlar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elektron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pochta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manzili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ijtimoiy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tarmoqlar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sayt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manzili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kiritiladi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CBDB37-5C5A-4F73-BEC5-22FB085C38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028" y="4313061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41806-888C-43B5-8D14-3DBE055B07AD}"/>
              </a:ext>
            </a:extLst>
          </p:cNvPr>
          <p:cNvSpPr/>
          <p:nvPr/>
        </p:nvSpPr>
        <p:spPr>
          <a:xfrm>
            <a:off x="0" y="0"/>
            <a:ext cx="9144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713B-A584-4165-B11E-BD11E79F8137}"/>
              </a:ext>
            </a:extLst>
          </p:cNvPr>
          <p:cNvSpPr txBox="1"/>
          <p:nvPr/>
        </p:nvSpPr>
        <p:spPr>
          <a:xfrm>
            <a:off x="341531" y="255480"/>
            <a:ext cx="846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YouTube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kanalga</a:t>
            </a:r>
            <a:r>
              <a:rPr lang="en-US" sz="3600" dirty="0">
                <a:solidFill>
                  <a:schemeClr val="bg1"/>
                </a:solidFill>
                <a:latin typeface="Raleway Black" panose="020B0A03030101060003" pitchFamily="34" charset="-52"/>
              </a:rPr>
              <a:t> video </a:t>
            </a:r>
            <a:r>
              <a:rPr lang="en-US" sz="36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joylashtirish</a:t>
            </a:r>
            <a:endParaRPr lang="ru-RU" sz="36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880E8B-9BF4-41F3-9857-BBB20A156491}"/>
              </a:ext>
            </a:extLst>
          </p:cNvPr>
          <p:cNvGrpSpPr/>
          <p:nvPr/>
        </p:nvGrpSpPr>
        <p:grpSpPr>
          <a:xfrm>
            <a:off x="2825605" y="2635725"/>
            <a:ext cx="6809393" cy="3966795"/>
            <a:chOff x="1" y="2190752"/>
            <a:chExt cx="7696200" cy="4458058"/>
          </a:xfrm>
        </p:grpSpPr>
        <p:pic>
          <p:nvPicPr>
            <p:cNvPr id="22" name="Picture 7" descr="Opera Web Browser | Faster, Safer, Smarter | Opera">
              <a:extLst>
                <a:ext uri="{FF2B5EF4-FFF2-40B4-BE49-F238E27FC236}">
                  <a16:creationId xmlns:a16="http://schemas.microsoft.com/office/drawing/2014/main" id="{CE40A8D6-3C6C-4001-AA8D-175FB0778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190752"/>
              <a:ext cx="7696200" cy="445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A3E8D63-00F5-4DB5-9355-FB8D6F6A76BB}"/>
                </a:ext>
              </a:extLst>
            </p:cNvPr>
            <p:cNvSpPr/>
            <p:nvPr/>
          </p:nvSpPr>
          <p:spPr>
            <a:xfrm>
              <a:off x="855385" y="2387612"/>
              <a:ext cx="5899903" cy="372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2A8B44-849A-4B16-B0A5-50B23FB1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48" y="1523823"/>
            <a:ext cx="601165" cy="6175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BFE52B-641B-48F4-9F38-C73C0315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6002" y="1528109"/>
            <a:ext cx="612685" cy="6126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E22659-A10E-4274-B9A5-0DEA5D5D5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028" y="2485528"/>
            <a:ext cx="606385" cy="612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C8D4B66-6937-4079-A5C1-5683ACF07A25}"/>
              </a:ext>
            </a:extLst>
          </p:cNvPr>
          <p:cNvSpPr/>
          <p:nvPr/>
        </p:nvSpPr>
        <p:spPr>
          <a:xfrm>
            <a:off x="794413" y="1382175"/>
            <a:ext cx="3891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Kanalga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video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joylashtirish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Видеокамера 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ikonkasini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bosib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</a:t>
            </a:r>
          </a:p>
          <a:p>
            <a:r>
              <a:rPr lang="ru-RU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Добавить видео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7DD7CE3-2B6E-4BA9-AFCE-92454A868D1B}"/>
              </a:ext>
            </a:extLst>
          </p:cNvPr>
          <p:cNvSpPr/>
          <p:nvPr/>
        </p:nvSpPr>
        <p:spPr>
          <a:xfrm>
            <a:off x="5648321" y="1673909"/>
            <a:ext cx="1420282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F3527A9-0BC3-4DDC-A350-C6240C53DAE6}"/>
              </a:ext>
            </a:extLst>
          </p:cNvPr>
          <p:cNvSpPr/>
          <p:nvPr/>
        </p:nvSpPr>
        <p:spPr>
          <a:xfrm>
            <a:off x="5578388" y="1357897"/>
            <a:ext cx="3141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Muloqotlar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oynasidan</a:t>
            </a:r>
            <a:endParaRPr lang="en-US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Выбрать файл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endParaRPr lang="en-US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yordamida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videofayl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FCBDB37-5C5A-4F73-BEC5-22FB085C3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8028" y="4022783"/>
            <a:ext cx="612000" cy="612000"/>
          </a:xfrm>
          <a:prstGeom prst="rect">
            <a:avLst/>
          </a:prstGeom>
        </p:spPr>
      </p:pic>
      <p:pic>
        <p:nvPicPr>
          <p:cNvPr id="2050" name="Picture 2" descr="Add, video icon">
            <a:extLst>
              <a:ext uri="{FF2B5EF4-FFF2-40B4-BE49-F238E27FC236}">
                <a16:creationId xmlns:a16="http://schemas.microsoft.com/office/drawing/2014/main" id="{7218539B-18C2-4D1D-99D7-DC6B879DA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47" y="1613591"/>
            <a:ext cx="516396" cy="40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2CCF235-91F0-4307-9D5E-6D91B4ADEB55}"/>
              </a:ext>
            </a:extLst>
          </p:cNvPr>
          <p:cNvSpPr/>
          <p:nvPr/>
        </p:nvSpPr>
        <p:spPr>
          <a:xfrm>
            <a:off x="852914" y="2418674"/>
            <a:ext cx="1887442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A799468-60FA-4EA3-A185-8CE2BD319293}"/>
              </a:ext>
            </a:extLst>
          </p:cNvPr>
          <p:cNvSpPr/>
          <p:nvPr/>
        </p:nvSpPr>
        <p:spPr>
          <a:xfrm>
            <a:off x="852915" y="4102207"/>
            <a:ext cx="1280686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8E427A-678A-44EC-9A00-ECD904E8FAD1}"/>
              </a:ext>
            </a:extLst>
          </p:cNvPr>
          <p:cNvSpPr/>
          <p:nvPr/>
        </p:nvSpPr>
        <p:spPr>
          <a:xfrm>
            <a:off x="794413" y="2371699"/>
            <a:ext cx="2424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Сведения о видео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orqali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video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haqidagi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ma’lumotlar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kiritiladi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Ushbu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bo‘limda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videoning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nomi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mazmuni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yoziladi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C641624-8365-4559-873B-978E54465F74}"/>
              </a:ext>
            </a:extLst>
          </p:cNvPr>
          <p:cNvSpPr/>
          <p:nvPr/>
        </p:nvSpPr>
        <p:spPr>
          <a:xfrm>
            <a:off x="802262" y="4040683"/>
            <a:ext cx="25251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Дополнения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orqali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videoning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oxiriga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turli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izohlar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murojaatlarni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qo‘shish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mumkin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E806EE3-DC5D-4B1E-99CA-E891D9D46D80}"/>
              </a:ext>
            </a:extLst>
          </p:cNvPr>
          <p:cNvSpPr/>
          <p:nvPr/>
        </p:nvSpPr>
        <p:spPr>
          <a:xfrm>
            <a:off x="852914" y="6098509"/>
            <a:ext cx="866571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9559952-C7F3-4BAF-B702-B21791C00775}"/>
              </a:ext>
            </a:extLst>
          </p:cNvPr>
          <p:cNvSpPr/>
          <p:nvPr/>
        </p:nvSpPr>
        <p:spPr>
          <a:xfrm>
            <a:off x="1884291" y="5830600"/>
            <a:ext cx="1171575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4870B4-3CC6-4D14-8E95-BB376FEE8FA0}"/>
              </a:ext>
            </a:extLst>
          </p:cNvPr>
          <p:cNvSpPr/>
          <p:nvPr/>
        </p:nvSpPr>
        <p:spPr>
          <a:xfrm>
            <a:off x="802262" y="5528092"/>
            <a:ext cx="24169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Videodan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foydalanish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huquqlari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 </a:t>
            </a:r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Параметры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доступа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orqali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ko‘rsatiladi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FA5D0F1-B0CB-47FB-95E8-AD8C8A06C5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8028" y="5560038"/>
            <a:ext cx="590143" cy="612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18D5190-0C6E-4D37-A42C-8D9811B214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26" y="2791527"/>
            <a:ext cx="5220076" cy="335110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0D5FE4A-480C-4D9A-9AED-3AD2201776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-1663166" y="4496238"/>
            <a:ext cx="1233385" cy="21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2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41806-888C-43B5-8D14-3DBE055B07AD}"/>
              </a:ext>
            </a:extLst>
          </p:cNvPr>
          <p:cNvSpPr/>
          <p:nvPr/>
        </p:nvSpPr>
        <p:spPr>
          <a:xfrm>
            <a:off x="0" y="0"/>
            <a:ext cx="9144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713B-A584-4165-B11E-BD11E79F8137}"/>
              </a:ext>
            </a:extLst>
          </p:cNvPr>
          <p:cNvSpPr txBox="1"/>
          <p:nvPr/>
        </p:nvSpPr>
        <p:spPr>
          <a:xfrm>
            <a:off x="763444" y="317034"/>
            <a:ext cx="761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YouTube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kanalidan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videoni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o‘chirib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tashlash</a:t>
            </a:r>
            <a:endParaRPr lang="ru-RU" sz="28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7880E8B-9BF4-41F3-9857-BBB20A156491}"/>
              </a:ext>
            </a:extLst>
          </p:cNvPr>
          <p:cNvGrpSpPr/>
          <p:nvPr/>
        </p:nvGrpSpPr>
        <p:grpSpPr>
          <a:xfrm>
            <a:off x="2698605" y="2635725"/>
            <a:ext cx="6809393" cy="3966795"/>
            <a:chOff x="1" y="2190752"/>
            <a:chExt cx="7696200" cy="4458058"/>
          </a:xfrm>
        </p:grpSpPr>
        <p:pic>
          <p:nvPicPr>
            <p:cNvPr id="22" name="Picture 7" descr="Opera Web Browser | Faster, Safer, Smarter | Opera">
              <a:extLst>
                <a:ext uri="{FF2B5EF4-FFF2-40B4-BE49-F238E27FC236}">
                  <a16:creationId xmlns:a16="http://schemas.microsoft.com/office/drawing/2014/main" id="{CE40A8D6-3C6C-4001-AA8D-175FB0778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2190752"/>
              <a:ext cx="7696200" cy="445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A3E8D63-00F5-4DB5-9355-FB8D6F6A76BB}"/>
                </a:ext>
              </a:extLst>
            </p:cNvPr>
            <p:cNvSpPr/>
            <p:nvPr/>
          </p:nvSpPr>
          <p:spPr>
            <a:xfrm>
              <a:off x="855385" y="2387612"/>
              <a:ext cx="5899903" cy="3723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2A8B44-849A-4B16-B0A5-50B23FB1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48" y="1523823"/>
            <a:ext cx="601165" cy="6175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BFE52B-641B-48F4-9F38-C73C0315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577" y="2404484"/>
            <a:ext cx="612685" cy="6126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E22659-A10E-4274-B9A5-0DEA5D5D5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028" y="3471694"/>
            <a:ext cx="606385" cy="612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8E427A-678A-44EC-9A00-ECD904E8FAD1}"/>
              </a:ext>
            </a:extLst>
          </p:cNvPr>
          <p:cNvSpPr/>
          <p:nvPr/>
        </p:nvSpPr>
        <p:spPr>
          <a:xfrm>
            <a:off x="794413" y="2371699"/>
            <a:ext cx="242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Kursorni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kerakli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video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ustiga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olib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kelamiz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3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nuqtani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bosamiz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E806EE3-DC5D-4B1E-99CA-E891D9D46D80}"/>
              </a:ext>
            </a:extLst>
          </p:cNvPr>
          <p:cNvSpPr/>
          <p:nvPr/>
        </p:nvSpPr>
        <p:spPr>
          <a:xfrm>
            <a:off x="1937094" y="3729726"/>
            <a:ext cx="866571" cy="23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C641624-8365-4559-873B-978E54465F74}"/>
              </a:ext>
            </a:extLst>
          </p:cNvPr>
          <p:cNvSpPr/>
          <p:nvPr/>
        </p:nvSpPr>
        <p:spPr>
          <a:xfrm>
            <a:off x="802262" y="3414676"/>
            <a:ext cx="2525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Paydo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bo‘lgan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menyudan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Удалить</a:t>
            </a:r>
            <a:r>
              <a:rPr lang="uz-Cyrl-UZ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tugmachasini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bosamiz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 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AAEDC9-8F02-49FA-9C10-72565C3E8D7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26" y="2820438"/>
            <a:ext cx="5220840" cy="3351600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B086C90-AACB-4C7D-AEB2-478CC99426FD}"/>
              </a:ext>
            </a:extLst>
          </p:cNvPr>
          <p:cNvSpPr/>
          <p:nvPr/>
        </p:nvSpPr>
        <p:spPr>
          <a:xfrm>
            <a:off x="838888" y="1594402"/>
            <a:ext cx="2196412" cy="2454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6A267A-6999-44E6-B053-19DDED166932}"/>
              </a:ext>
            </a:extLst>
          </p:cNvPr>
          <p:cNvSpPr/>
          <p:nvPr/>
        </p:nvSpPr>
        <p:spPr>
          <a:xfrm>
            <a:off x="757919" y="1523823"/>
            <a:ext cx="3560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Настроить вид канала 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bosilib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ru-RU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Менеджер</a:t>
            </a:r>
            <a:r>
              <a:rPr lang="ru-RU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видео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bo‘limi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tanlanadi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074EBE5-D5BF-4518-BC06-A01C4F292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64558" y="4496238"/>
            <a:ext cx="1233385" cy="2157333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5A34CB4-292F-4520-A31C-E2EF6A28A99E}"/>
              </a:ext>
            </a:extLst>
          </p:cNvPr>
          <p:cNvSpPr/>
          <p:nvPr/>
        </p:nvSpPr>
        <p:spPr>
          <a:xfrm>
            <a:off x="5353713" y="1541164"/>
            <a:ext cx="3321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Yodingizda</a:t>
            </a:r>
            <a:r>
              <a:rPr lang="en-US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tuting</a:t>
            </a:r>
            <a:r>
              <a:rPr lang="en-US" sz="1600" b="1" dirty="0">
                <a:solidFill>
                  <a:srgbClr val="000000"/>
                </a:solidFill>
                <a:latin typeface="Raleway Medium" panose="020B0603030101060003" pitchFamily="34" charset="-52"/>
              </a:rPr>
              <a:t>!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O‘chirib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tashlangan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videolarni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tiklab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bo‘lmaydi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C5B7239-F628-4D0D-A5F3-52CB0B2F3BD9}"/>
              </a:ext>
            </a:extLst>
          </p:cNvPr>
          <p:cNvSpPr/>
          <p:nvPr/>
        </p:nvSpPr>
        <p:spPr>
          <a:xfrm>
            <a:off x="5215418" y="1474322"/>
            <a:ext cx="3249872" cy="972768"/>
          </a:xfrm>
          <a:prstGeom prst="roundRect">
            <a:avLst/>
          </a:prstGeom>
          <a:noFill/>
          <a:ln w="19050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28B6FB8-B4AD-409A-BBB4-8BBFC0C91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7598" y="3429000"/>
            <a:ext cx="1776743" cy="31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541806-888C-43B5-8D14-3DBE055B07AD}"/>
              </a:ext>
            </a:extLst>
          </p:cNvPr>
          <p:cNvSpPr/>
          <p:nvPr/>
        </p:nvSpPr>
        <p:spPr>
          <a:xfrm>
            <a:off x="0" y="0"/>
            <a:ext cx="9144000" cy="1157288"/>
          </a:xfrm>
          <a:prstGeom prst="rect">
            <a:avLst/>
          </a:prstGeom>
          <a:solidFill>
            <a:srgbClr val="FF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7713B-A584-4165-B11E-BD11E79F8137}"/>
              </a:ext>
            </a:extLst>
          </p:cNvPr>
          <p:cNvSpPr txBox="1"/>
          <p:nvPr/>
        </p:nvSpPr>
        <p:spPr>
          <a:xfrm>
            <a:off x="763444" y="317034"/>
            <a:ext cx="761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YouTube </a:t>
            </a:r>
            <a:r>
              <a:rPr lang="en-US" sz="2800">
                <a:solidFill>
                  <a:schemeClr val="bg1"/>
                </a:solidFill>
                <a:latin typeface="Raleway Black" panose="020B0A03030101060003" pitchFamily="34" charset="-52"/>
              </a:rPr>
              <a:t>kanalidan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videoni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o‘chirib</a:t>
            </a:r>
            <a:r>
              <a:rPr lang="en-US" sz="28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tashlash</a:t>
            </a:r>
            <a:endParaRPr lang="ru-RU" sz="28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2A8B44-849A-4B16-B0A5-50B23FB1D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51" y="3042720"/>
            <a:ext cx="601165" cy="6175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4BFE52B-641B-48F4-9F38-C73C03150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380" y="3856874"/>
            <a:ext cx="612685" cy="61268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7E22659-A10E-4274-B9A5-0DEA5D5D5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831" y="4839841"/>
            <a:ext cx="606385" cy="612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C641624-8365-4559-873B-978E54465F74}"/>
              </a:ext>
            </a:extLst>
          </p:cNvPr>
          <p:cNvSpPr/>
          <p:nvPr/>
        </p:nvSpPr>
        <p:spPr>
          <a:xfrm>
            <a:off x="1221065" y="4867066"/>
            <a:ext cx="3515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video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mukammal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tasvirni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;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8E427A-678A-44EC-9A00-ECD904E8FAD1}"/>
              </a:ext>
            </a:extLst>
          </p:cNvPr>
          <p:cNvSpPr/>
          <p:nvPr/>
        </p:nvSpPr>
        <p:spPr>
          <a:xfrm>
            <a:off x="1213216" y="3824089"/>
            <a:ext cx="3560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ijtimoiy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tarmoqdagi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sahifalaringizga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murojaat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o‘rnating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;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6A267A-6999-44E6-B053-19DDED166932}"/>
              </a:ext>
            </a:extLst>
          </p:cNvPr>
          <p:cNvSpPr/>
          <p:nvPr/>
        </p:nvSpPr>
        <p:spPr>
          <a:xfrm>
            <a:off x="1176722" y="2976213"/>
            <a:ext cx="3560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Raleway Medium" panose="020B0603030101060003" pitchFamily="34" charset="-52"/>
              </a:rPr>
              <a:t>yuklangan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videofayl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albatta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ma’lumot</a:t>
            </a:r>
            <a:r>
              <a:rPr lang="en-US" sz="1600" dirty="0"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latin typeface="Raleway Medium" panose="020B0603030101060003" pitchFamily="34" charset="-52"/>
              </a:rPr>
              <a:t>yozing</a:t>
            </a:r>
            <a:r>
              <a:rPr lang="en-US" sz="1600" dirty="0">
                <a:latin typeface="Raleway Medium" panose="020B0603030101060003" pitchFamily="34" charset="-52"/>
              </a:rPr>
              <a:t>;</a:t>
            </a:r>
            <a:endParaRPr lang="ru-RU" sz="1600" dirty="0">
              <a:latin typeface="Raleway Medium" panose="020B0603030101060003" pitchFamily="34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6B7EFF-708D-4E98-8129-22F9E52384A0}"/>
              </a:ext>
            </a:extLst>
          </p:cNvPr>
          <p:cNvSpPr/>
          <p:nvPr/>
        </p:nvSpPr>
        <p:spPr>
          <a:xfrm>
            <a:off x="606831" y="14665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YouTube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kanalini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rivojlantirish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uni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yuritish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hamda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ko‘proq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auditoriyani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jalb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etish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uchun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qator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tavsiyalarga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amal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qilish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aleway SemiBold" panose="020B0703030101060003" pitchFamily="34" charset="-52"/>
              </a:rPr>
              <a:t>lozim</a:t>
            </a:r>
            <a:r>
              <a:rPr lang="en-US" dirty="0">
                <a:solidFill>
                  <a:srgbClr val="000000"/>
                </a:solidFill>
                <a:latin typeface="Raleway SemiBold" panose="020B0703030101060003" pitchFamily="34" charset="-52"/>
              </a:rPr>
              <a:t>: </a:t>
            </a:r>
            <a:endParaRPr lang="ru-RU" dirty="0">
              <a:latin typeface="Raleway SemiBold" panose="020B0703030101060003" pitchFamily="34" charset="-52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91FA74-6CD5-4EF6-86E3-5542FACA19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722" y="5827646"/>
            <a:ext cx="612000" cy="61200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C5500B-23D4-416F-B0FE-1DE668962D2A}"/>
              </a:ext>
            </a:extLst>
          </p:cNvPr>
          <p:cNvSpPr/>
          <p:nvPr/>
        </p:nvSpPr>
        <p:spPr>
          <a:xfrm>
            <a:off x="1221065" y="5827646"/>
            <a:ext cx="3957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sifatli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kontent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videorolik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yaratish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uchun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mos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dasturiy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ta’minotni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 Medium" panose="020B0603030101060003" pitchFamily="34" charset="-52"/>
              </a:rPr>
              <a:t>tanlang</a:t>
            </a:r>
            <a:r>
              <a:rPr lang="en-US" sz="1600" dirty="0">
                <a:solidFill>
                  <a:srgbClr val="000000"/>
                </a:solidFill>
                <a:latin typeface="Raleway Medium" panose="020B0603030101060003" pitchFamily="34" charset="-52"/>
              </a:rPr>
              <a:t>.</a:t>
            </a:r>
            <a:endParaRPr lang="ru-RU" sz="1600" dirty="0">
              <a:solidFill>
                <a:srgbClr val="000000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68B5617-C019-419B-984D-2C1AC266E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500" y="3429000"/>
            <a:ext cx="1776743" cy="31133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92ADFA5-3826-47DA-8CCB-B57C41F0E5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-1507012" y="4496238"/>
            <a:ext cx="1233385" cy="21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1650</TotalTime>
  <Words>367</Words>
  <Application>Microsoft Office PowerPoint</Application>
  <PresentationFormat>Экран (4:3)</PresentationFormat>
  <Paragraphs>45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Raleway Black</vt:lpstr>
      <vt:lpstr>Raleway Medium</vt:lpstr>
      <vt:lpstr>Raleway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intel</dc:creator>
  <cp:lastModifiedBy>Matlab Iskandar</cp:lastModifiedBy>
  <cp:revision>168</cp:revision>
  <dcterms:created xsi:type="dcterms:W3CDTF">2020-05-22T11:36:59Z</dcterms:created>
  <dcterms:modified xsi:type="dcterms:W3CDTF">2020-09-22T15:49:44Z</dcterms:modified>
</cp:coreProperties>
</file>